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6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大旗软件资料录入学习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pPr algn="l"/>
            <a:r>
              <a:rPr lang="zh-CN" altLang="en-US"/>
              <a:t>系统上所有的东西都是字面上的意思，很好理解，如果不懂请联系技术人员协助你录入资料。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1800"/>
              <a:t>步骤九：辅助信息不用填了。</a:t>
            </a:r>
            <a:endParaRPr lang="zh-CN" altLang="en-US" sz="1800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94410" y="2176145"/>
            <a:ext cx="7218680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 sz="1800"/>
              <a:t>步骤十：现在我们要做技能设置了，打开钟房系统，点击技能设置，然后会让你输入你的工号跟密码，（这个时候我们已经做好员工明细了，可以输入自己的工号跟密码了，</a:t>
            </a:r>
            <a:r>
              <a:rPr lang="zh-CN" altLang="en-US" sz="1800">
                <a:sym typeface="+mn-ea"/>
              </a:rPr>
              <a:t>原始密码是</a:t>
            </a:r>
            <a:r>
              <a:rPr lang="en-US" altLang="zh-CN" sz="1800">
                <a:solidFill>
                  <a:srgbClr val="FF0000"/>
                </a:solidFill>
                <a:sym typeface="+mn-ea"/>
              </a:rPr>
              <a:t>888888</a:t>
            </a:r>
            <a:r>
              <a:rPr lang="zh-CN" altLang="en-US" sz="1800"/>
              <a:t>）在员工号那里输入工号，输入密码，员工卡不用管，输入后再点击技能设置，然后几号技师能做什么项目直接打勾，最后记得点技能设置，就完成了</a:t>
            </a:r>
            <a:endParaRPr lang="en-US" altLang="zh-CN" sz="1800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28065" y="1691005"/>
            <a:ext cx="7218680" cy="43516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6745" y="1691005"/>
            <a:ext cx="3674745" cy="47574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完成啦！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anchor="ctr" anchorCtr="0"/>
          <a:p>
            <a:pPr marL="0" indent="0">
              <a:buNone/>
            </a:pPr>
            <a:r>
              <a:rPr lang="zh-CN" altLang="en-US">
                <a:sym typeface="+mn-ea"/>
              </a:rPr>
              <a:t>到此为止，所有信息已经录入完成了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系统可以正常使用了。</a:t>
            </a:r>
            <a:endParaRPr lang="zh-CN" altLang="en-US"/>
          </a:p>
          <a:p>
            <a:pPr marL="0" indent="0">
              <a:buNone/>
            </a:pPr>
            <a:r>
              <a:rPr lang="zh-CN" altLang="en-US">
                <a:sym typeface="+mn-ea"/>
              </a:rPr>
              <a:t>所有工号的原始密码是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888888</a:t>
            </a:r>
            <a:r>
              <a:rPr lang="en-US" altLang="zh-CN">
                <a:sym typeface="+mn-ea"/>
              </a:rPr>
              <a:t>.</a:t>
            </a:r>
            <a:r>
              <a:rPr lang="zh-CN" altLang="en-US">
                <a:sym typeface="+mn-ea"/>
              </a:rPr>
              <a:t>登录系统可以更改密码。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每次登录时，在员工号那里输入工号，输入密码，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员工卡不用管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后续有什么问题，请及时联系技术服务人员，谢谢！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66750"/>
            <a:ext cx="10515600" cy="1325563"/>
          </a:xfrm>
        </p:spPr>
        <p:txBody>
          <a:bodyPr>
            <a:normAutofit fontScale="90000"/>
          </a:bodyPr>
          <a:p>
            <a:br>
              <a:rPr lang="zh-CN" altLang="en-US"/>
            </a:b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708660" y="1275715"/>
            <a:ext cx="8963660" cy="54038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08660" y="262890"/>
            <a:ext cx="930910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sym typeface="+mn-ea"/>
              </a:rPr>
              <a:t>步骤一：</a:t>
            </a:r>
            <a:r>
              <a:rPr lang="en-US" altLang="zh-CN">
                <a:sym typeface="+mn-ea"/>
              </a:rPr>
              <a:t>1.</a:t>
            </a:r>
            <a:r>
              <a:rPr lang="zh-CN" altLang="en-US">
                <a:sym typeface="+mn-ea"/>
              </a:rPr>
              <a:t>打开后台系统</a:t>
            </a:r>
            <a:r>
              <a:rPr lang="en-US" altLang="zh-CN">
                <a:sym typeface="+mn-ea"/>
              </a:rPr>
              <a:t>2.</a:t>
            </a:r>
            <a:r>
              <a:rPr lang="zh-CN" altLang="en-US">
                <a:sym typeface="+mn-ea"/>
              </a:rPr>
              <a:t>左边最下面系统设置</a:t>
            </a:r>
            <a:br>
              <a:rPr lang="zh-CN" altLang="en-US">
                <a:sym typeface="+mn-ea"/>
              </a:rPr>
            </a:br>
            <a:r>
              <a:rPr lang="zh-CN" altLang="en-US">
                <a:sym typeface="+mn-ea"/>
              </a:rPr>
              <a:t>这个时候会让你登录，直接在密码处输入当天超级密码</a:t>
            </a:r>
            <a:r>
              <a:rPr lang="zh-CN" altLang="en-US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（参数设置关系整个系统的运转模式，请慎重对待，最好让技术人员帮你操作）</a:t>
            </a:r>
            <a:endParaRPr lang="zh-CN" altLang="en-US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4205" cy="1459865"/>
          </a:xfrm>
        </p:spPr>
        <p:txBody>
          <a:bodyPr>
            <a:normAutofit/>
          </a:bodyPr>
          <a:p>
            <a:r>
              <a:rPr lang="zh-CN" altLang="en-US" sz="1800"/>
              <a:t>步骤二：参数设置下面有一个角色管理，按下图步骤操作，</a:t>
            </a:r>
            <a:r>
              <a:rPr lang="en-US" altLang="zh-CN" sz="1800"/>
              <a:t>3</a:t>
            </a:r>
            <a:r>
              <a:rPr lang="zh-CN" altLang="en-US" sz="1800"/>
              <a:t>角色名称也就是职位，有什么角色就做什么角色。</a:t>
            </a:r>
            <a:r>
              <a:rPr lang="en-US" altLang="zh-CN" sz="1800"/>
              <a:t>4</a:t>
            </a:r>
            <a:r>
              <a:rPr lang="zh-CN" altLang="en-US" sz="1800"/>
              <a:t>操作权限是在电脑上操作的权限（财务需要给报表权限）</a:t>
            </a:r>
            <a:r>
              <a:rPr lang="zh-CN" altLang="en-US" sz="1800">
                <a:solidFill>
                  <a:srgbClr val="FF0000"/>
                </a:solidFill>
              </a:rPr>
              <a:t>做完了记得保存哦！</a:t>
            </a:r>
            <a:endParaRPr lang="zh-CN" altLang="en-US" sz="1800">
              <a:solidFill>
                <a:srgbClr val="FF0000"/>
              </a:solidFill>
            </a:endParaRPr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23290" y="1442085"/>
            <a:ext cx="8424545" cy="50787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 sz="1800"/>
              <a:t>步骤三：做完了权限，现在可以开始从第一个基础信息开始了，</a:t>
            </a:r>
            <a:r>
              <a:rPr lang="en-US" altLang="zh-CN" sz="1800"/>
              <a:t>1.</a:t>
            </a:r>
            <a:r>
              <a:rPr lang="zh-CN" altLang="en-US" sz="1800"/>
              <a:t>计量单位，赠送原因，取消原因</a:t>
            </a:r>
            <a:r>
              <a:rPr lang="zh-CN" altLang="en-US" sz="1800">
                <a:sym typeface="+mn-ea"/>
              </a:rPr>
              <a:t>可填可不填，</a:t>
            </a:r>
            <a:r>
              <a:rPr lang="en-US" altLang="zh-CN" sz="1800">
                <a:sym typeface="+mn-ea"/>
              </a:rPr>
              <a:t>2.</a:t>
            </a:r>
            <a:r>
              <a:rPr lang="zh-CN" altLang="en-US" sz="1800">
                <a:sym typeface="+mn-ea"/>
              </a:rPr>
              <a:t>自定义付款不用管，</a:t>
            </a:r>
            <a:r>
              <a:rPr lang="en-US" altLang="zh-CN" sz="1800">
                <a:sym typeface="+mn-ea"/>
              </a:rPr>
              <a:t>3.</a:t>
            </a:r>
            <a:r>
              <a:rPr lang="zh-CN" altLang="en-US" sz="1800">
                <a:sym typeface="+mn-ea"/>
              </a:rPr>
              <a:t>班次信息跟工作组信息是需要填的，请按下图格式填写</a:t>
            </a:r>
            <a:endParaRPr lang="zh-CN" altLang="en-US" sz="1800">
              <a:sym typeface="+mn-ea"/>
            </a:endParaRPr>
          </a:p>
        </p:txBody>
      </p:sp>
      <p:pic>
        <p:nvPicPr>
          <p:cNvPr id="11" name="内容占位符 10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200" y="1350645"/>
            <a:ext cx="8651240" cy="51200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30" y="2153285"/>
            <a:ext cx="3952240" cy="25520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0610" y="2153285"/>
            <a:ext cx="3189605" cy="28733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1800"/>
              <a:t>步骤四：接下来我们可以做项目信息了，第</a:t>
            </a:r>
            <a:r>
              <a:rPr lang="en-US" altLang="zh-CN" sz="1800"/>
              <a:t>1</a:t>
            </a:r>
            <a:r>
              <a:rPr lang="zh-CN" altLang="en-US" sz="1800"/>
              <a:t>步做项目</a:t>
            </a:r>
            <a:r>
              <a:rPr lang="zh-CN" altLang="en-US" sz="1800">
                <a:solidFill>
                  <a:srgbClr val="FF0000"/>
                </a:solidFill>
              </a:rPr>
              <a:t>类型</a:t>
            </a:r>
            <a:r>
              <a:rPr lang="zh-CN" altLang="en-US" sz="1800"/>
              <a:t>，就是按摩或者沐足或是</a:t>
            </a:r>
            <a:r>
              <a:rPr lang="en-US" altLang="zh-CN" sz="1800"/>
              <a:t>SAP</a:t>
            </a:r>
            <a:r>
              <a:rPr lang="zh-CN" altLang="en-US" sz="1800"/>
              <a:t>，然后是项目明细，也就是详细的项目资料了，按图片格式填写，第</a:t>
            </a:r>
            <a:r>
              <a:rPr lang="en-US" altLang="zh-CN" sz="1800"/>
              <a:t>2</a:t>
            </a:r>
            <a:r>
              <a:rPr lang="zh-CN" altLang="en-US" sz="1800"/>
              <a:t>张图片需要注意圆圈</a:t>
            </a:r>
            <a:r>
              <a:rPr lang="en-US" altLang="zh-CN" sz="1800"/>
              <a:t>1</a:t>
            </a:r>
            <a:r>
              <a:rPr lang="zh-CN" altLang="en-US" sz="1800"/>
              <a:t>处是收客人的价格，圆圈</a:t>
            </a:r>
            <a:r>
              <a:rPr lang="en-US" altLang="zh-CN" sz="1800"/>
              <a:t>2</a:t>
            </a:r>
            <a:r>
              <a:rPr lang="zh-CN" altLang="en-US" sz="1800"/>
              <a:t>处是技师的提成，其它地方按名字填就可以了</a:t>
            </a:r>
            <a:endParaRPr lang="zh-CN" altLang="en-US" sz="1800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75360" y="1814195"/>
            <a:ext cx="7505700" cy="43516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925" y="2404745"/>
            <a:ext cx="2114550" cy="259016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8470" y="2327910"/>
            <a:ext cx="5485765" cy="38379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1800"/>
              <a:t>步骤五：是房间信息，把房间类型设置好，是沐足房还是按摩房，然后就做房间明细，通讯</a:t>
            </a:r>
            <a:r>
              <a:rPr lang="en-US" altLang="zh-CN" sz="1800"/>
              <a:t>IP</a:t>
            </a:r>
            <a:r>
              <a:rPr lang="zh-CN" altLang="en-US" sz="1800"/>
              <a:t>默认填</a:t>
            </a:r>
            <a:r>
              <a:rPr lang="en-US" altLang="zh-CN" sz="1800"/>
              <a:t>127.0.0.1</a:t>
            </a:r>
            <a:r>
              <a:rPr lang="zh-CN" altLang="en-US" sz="1800"/>
              <a:t>，其它按名称填写就好。</a:t>
            </a:r>
            <a:endParaRPr lang="zh-CN" altLang="en-US" sz="1800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768350" y="1791970"/>
            <a:ext cx="7953375" cy="47942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650" y="2643505"/>
            <a:ext cx="2265045" cy="21043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1965" y="2643505"/>
            <a:ext cx="3608705" cy="387413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1800"/>
              <a:t>步骤六：现在可以做员工信息啦！首先设置好技师类型，是做沐足的还是做按摩的技师。技师级别不用管，然后开始做员工明细（所有人的资料都是在这里录入）圆圈</a:t>
            </a:r>
            <a:r>
              <a:rPr lang="en-US" altLang="zh-CN" sz="1800"/>
              <a:t>1</a:t>
            </a:r>
            <a:r>
              <a:rPr lang="zh-CN" altLang="en-US" sz="1800"/>
              <a:t>员工角色这里，是什么角色就选择什么角色就好，牌位类别，是技师就选择技师牌位，其他人就选择不参与牌位就好，其他信息可填可不填。</a:t>
            </a:r>
            <a:br>
              <a:rPr lang="zh-CN" altLang="en-US" sz="1800"/>
            </a:br>
            <a:r>
              <a:rPr lang="zh-CN" altLang="en-US" sz="1800"/>
              <a:t>技能设置暂时不填。</a:t>
            </a:r>
            <a:endParaRPr lang="zh-CN" altLang="en-US" sz="1800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200" y="1859280"/>
            <a:ext cx="7851140" cy="47326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790" y="2680970"/>
            <a:ext cx="2597785" cy="210375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0575" y="2680970"/>
            <a:ext cx="6619240" cy="35140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1800"/>
              <a:t>步骤七：是做会员资料，只需要做会员类型就可以了，其它不用填。赠送规则是会员充值的赠送规则，其它</a:t>
            </a:r>
            <a:r>
              <a:rPr lang="zh-CN" altLang="en-US" sz="1800">
                <a:sym typeface="+mn-ea"/>
              </a:rPr>
              <a:t>按名称填写。</a:t>
            </a:r>
            <a:endParaRPr lang="zh-CN" altLang="en-US" sz="1800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14705" y="1487805"/>
            <a:ext cx="7828915" cy="471932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820" y="2350135"/>
            <a:ext cx="5638165" cy="38569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1800"/>
              <a:t>步骤八：小信鸽是营销短信，需要开通，</a:t>
            </a:r>
            <a:r>
              <a:rPr lang="en-US" altLang="zh-CN" sz="1800"/>
              <a:t>0.08</a:t>
            </a:r>
            <a:r>
              <a:rPr lang="zh-CN" altLang="en-US" sz="1800"/>
              <a:t>一条，</a:t>
            </a:r>
            <a:r>
              <a:rPr lang="en-US" altLang="zh-CN" sz="1800"/>
              <a:t>2</a:t>
            </a:r>
            <a:r>
              <a:rPr lang="zh-CN" altLang="en-US" sz="1800"/>
              <a:t>万条起充。有需要联系技术人员，没有需要请忽略。</a:t>
            </a:r>
            <a:endParaRPr lang="zh-CN" altLang="en-US" sz="1800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39495" y="1871980"/>
            <a:ext cx="7218680" cy="43516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1007</Words>
  <Application>WPS 演示</Application>
  <PresentationFormat>宽屏</PresentationFormat>
  <Paragraphs>34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宋体</vt:lpstr>
      <vt:lpstr>Wingdings</vt:lpstr>
      <vt:lpstr>Calibri Light</vt:lpstr>
      <vt:lpstr>Calibri</vt:lpstr>
      <vt:lpstr>微软雅黑</vt:lpstr>
      <vt:lpstr>Arial Unicode MS</vt:lpstr>
      <vt:lpstr>Office 主题</vt:lpstr>
      <vt:lpstr>大旗软件资料录入学习</vt:lpstr>
      <vt:lpstr> </vt:lpstr>
      <vt:lpstr>步骤二：参数设置下面有一个角色管理，按下图步骤操作，3角色名称也就是职位，有什么角色就做什么角色。4操作权限是在电脑上操作的权限（财务需要给报表权限）做完了记得保存哦！</vt:lpstr>
      <vt:lpstr>步骤三：做完了权限，现在可以开始从第一个基础信息开始了，1.计量单位，赠送原因，取消原因可填可不填，2.自定义付款不用管，3.班次信息跟工作组信息是需要填的，请按下图格式填写</vt:lpstr>
      <vt:lpstr>步骤四：接下来我们可以做项目信息了，第1步做项目类型，就是按摩或者沐足或是SAP，然后是项目明细，也就是详细的项目资料了，按图片格式填写，第2张图片需要注意圆圈1处是收客人的价格，圆圈2处是技师的提成，其它地方按名字填就可以了</vt:lpstr>
      <vt:lpstr>步骤五：是房间信息，把房间类型设置好，是沐足房还是按摩房，然后就做房间明细，通讯IP默认填127.0.0.1，其它按名称填写就好。</vt:lpstr>
      <vt:lpstr>步骤六：现在可以做员工信息啦！首先设置好技师类型，是做沐足的还是做按摩的技师。技师级别不用管，然后开始做员工明细（所有人的资料都是在这里录入）圆圈1员工角色这里，是什么角色就选择什么角色就好，牌位类别，是技师就选择技师牌位，其他人就选择不参与牌位就好，其他信息可填可不填。 技能设置暂时不填。</vt:lpstr>
      <vt:lpstr>步骤七：是做会员资料，只需要做会员类型就可以了，其它不用填。赠送规则是会员充值的赠送规则，其它按名称填写。</vt:lpstr>
      <vt:lpstr>步骤八：小信鸽是营销短信，需要开通，0.08一条，2万条起充。有需要联系技术人员，没有需要请忽略。</vt:lpstr>
      <vt:lpstr>步骤九：辅助信息不用填了。</vt:lpstr>
      <vt:lpstr>步骤十：现在我们要做技能设置了，打开钟房系统，点击技能设置，然后会让你输入你的工号跟密码，（这个时候我们已经做好员工明细了，可以输入自己的工号跟密码了，原始密码是888888）在员工号那里输入工号，输入密码，员工卡不用管，输入后再点击技能设置，然后几号技师能做什么项目直接打勾，最后记得点技能设置，就完成了</vt:lpstr>
      <vt:lpstr>完成啦！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6</cp:revision>
  <dcterms:created xsi:type="dcterms:W3CDTF">2018-10-05T09:33:00Z</dcterms:created>
  <dcterms:modified xsi:type="dcterms:W3CDTF">2018-10-08T04:33:13Z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